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66" r:id="rId7"/>
    <p:sldId id="262" r:id="rId8"/>
    <p:sldId id="267" r:id="rId9"/>
    <p:sldId id="263" r:id="rId10"/>
    <p:sldId id="268" r:id="rId11"/>
    <p:sldId id="269" r:id="rId1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FF00"/>
    <a:srgbClr val="F4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01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22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296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04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472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613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196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195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7534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7603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704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182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5FD75-F76C-4E90-9A83-8C90D518F7B8}" type="datetimeFigureOut">
              <a:rPr lang="he-IL" smtClean="0"/>
              <a:t>א'/טבת/תשפ"ב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347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718033" y="1216404"/>
            <a:ext cx="6711193" cy="47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94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56053" y="1065548"/>
            <a:ext cx="8640048" cy="4835631"/>
            <a:chOff x="1856053" y="1065548"/>
            <a:chExt cx="8640048" cy="4835631"/>
          </a:xfrm>
        </p:grpSpPr>
        <p:sp>
          <p:nvSpPr>
            <p:cNvPr id="6" name="TextBox 5"/>
            <p:cNvSpPr txBox="1"/>
            <p:nvPr/>
          </p:nvSpPr>
          <p:spPr>
            <a:xfrm>
              <a:off x="1856053" y="1065548"/>
              <a:ext cx="8138160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 the following part, in addition to the circles presented so far, there will appear images of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faces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houses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Using the keyboard arrows, respond whether you recognized an image of a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face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, a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house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or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neither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of them.</a:t>
              </a:r>
            </a:p>
            <a:p>
              <a:pPr algn="l" rtl="0">
                <a:lnSpc>
                  <a:spcPct val="150000"/>
                </a:lnSpc>
              </a:pP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Notice!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Response time is limited, please answer quickly.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If you didn’t recognize, guess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3" name="Picture 2" descr="Keyboard Arrow Key Stock Vector (Royalty Free) 3553003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929" b="82857" l="7337" r="93207">
                          <a14:foregroundMark x1="10870" y1="52143" x2="10870" y2="52143"/>
                          <a14:foregroundMark x1="7337" y1="51786" x2="7337" y2="51786"/>
                          <a14:foregroundMark x1="93207" y1="57500" x2="93207" y2="5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36"/>
            <a:stretch/>
          </p:blipFill>
          <p:spPr bwMode="auto">
            <a:xfrm>
              <a:off x="6990901" y="3189619"/>
              <a:ext cx="3505200" cy="2474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ounded Rectangle 13"/>
            <p:cNvSpPr/>
            <p:nvPr/>
          </p:nvSpPr>
          <p:spPr>
            <a:xfrm>
              <a:off x="9282080" y="4447439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260540" y="5347181"/>
              <a:ext cx="965717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House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308117" y="5347181"/>
              <a:ext cx="867058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Face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280327" y="4451802"/>
              <a:ext cx="922638" cy="967701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241066" y="5347181"/>
              <a:ext cx="1051615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Neither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8293379" y="4450387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8538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60072" y="2570401"/>
            <a:ext cx="8138160" cy="304698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הפסקת תחזוקה</a:t>
            </a:r>
          </a:p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בבקשה המתינו </a:t>
            </a: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לנסיינית</a:t>
            </a:r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he-IL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להמשך </a:t>
            </a:r>
            <a:r>
              <a:rPr lang="he-IL" sz="1600" dirty="0">
                <a:latin typeface="Calibri" panose="020F0502020204030204" pitchFamily="34" charset="0"/>
                <a:cs typeface="Calibri" panose="020F0502020204030204" pitchFamily="34" charset="0"/>
              </a:rPr>
              <a:t>הניסוי לחצו על כל מקש </a:t>
            </a:r>
            <a:r>
              <a:rPr lang="he-IL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במקלדת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523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4261686" y="2496501"/>
            <a:ext cx="3981819" cy="282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2080335" y="5972840"/>
            <a:ext cx="16064077" cy="116955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000" dirty="0" err="1"/>
              <a:t>procedure.instructions.disc</a:t>
            </a:r>
            <a:r>
              <a:rPr lang="en-US" sz="1000" dirty="0"/>
              <a:t> = 'In the following part you will see 4 circles cut in half and colored in red and green\n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any of the circles change orientation\n \n \</a:t>
            </a:r>
            <a:r>
              <a:rPr lang="en-US" sz="1000" dirty="0" err="1"/>
              <a:t>nLeft</a:t>
            </a:r>
            <a:r>
              <a:rPr lang="en-US" sz="1000" dirty="0"/>
              <a:t> = One changed             Right = All the same\n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    </a:t>
            </a:r>
            <a:r>
              <a:rPr lang="en-US" sz="1000" dirty="0" err="1"/>
              <a:t>procedure.instructions.image</a:t>
            </a:r>
            <a:r>
              <a:rPr lang="en-US" sz="1000" dirty="0"/>
              <a:t> = 'In the following part you will see images in between the colored circles\n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you saw a face, a house or neither\n \n \</a:t>
            </a:r>
            <a:r>
              <a:rPr lang="en-US" sz="1000" dirty="0" err="1"/>
              <a:t>nLeft</a:t>
            </a:r>
            <a:r>
              <a:rPr lang="en-US" sz="1000" dirty="0"/>
              <a:t> = House             Down = Nothing             Right = Face\n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else</a:t>
            </a:r>
          </a:p>
          <a:p>
            <a:r>
              <a:rPr lang="en-US" sz="1000" dirty="0"/>
              <a:t>    </a:t>
            </a:r>
            <a:r>
              <a:rPr lang="en-US" sz="1000" dirty="0" err="1"/>
              <a:t>procedure.instructions.disc</a:t>
            </a:r>
            <a:r>
              <a:rPr lang="en-US" sz="1000" dirty="0"/>
              <a:t> = 'In the following part you will see 4 circles cut in half and colored in red and green\n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any of the circles change orientation\n \n \</a:t>
            </a:r>
            <a:r>
              <a:rPr lang="en-US" sz="1000" dirty="0" err="1"/>
              <a:t>nLeft</a:t>
            </a:r>
            <a:r>
              <a:rPr lang="en-US" sz="1000" dirty="0"/>
              <a:t> = All the same             Right = One changed\n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    </a:t>
            </a:r>
            <a:r>
              <a:rPr lang="en-US" sz="1000" dirty="0" err="1"/>
              <a:t>procedure.instructions.image</a:t>
            </a:r>
            <a:r>
              <a:rPr lang="en-US" sz="1000" dirty="0"/>
              <a:t> = 'In the following part you will see images in between the colored circles\n \n \</a:t>
            </a:r>
            <a:r>
              <a:rPr lang="en-US" sz="1000" dirty="0" err="1"/>
              <a:t>nAnswer</a:t>
            </a:r>
            <a:r>
              <a:rPr lang="en-US" sz="1000" dirty="0"/>
              <a:t> using the arrow keys if you saw a face, a house or neither\n \n \</a:t>
            </a:r>
            <a:r>
              <a:rPr lang="en-US" sz="1000" dirty="0" err="1"/>
              <a:t>nLeft</a:t>
            </a:r>
            <a:r>
              <a:rPr lang="en-US" sz="1000" dirty="0"/>
              <a:t> = Face             Down = Nothing             Right = House\n \n \n \n \n \n \</a:t>
            </a:r>
            <a:r>
              <a:rPr lang="en-US" sz="1000" dirty="0" err="1"/>
              <a:t>nGood</a:t>
            </a:r>
            <a:r>
              <a:rPr lang="en-US" sz="1000" dirty="0"/>
              <a:t> Luck!\n \</a:t>
            </a:r>
            <a:r>
              <a:rPr lang="en-US" sz="1000" dirty="0" err="1"/>
              <a:t>nPress</a:t>
            </a:r>
            <a:r>
              <a:rPr lang="en-US" sz="1000" dirty="0"/>
              <a:t> any key to continue';</a:t>
            </a:r>
          </a:p>
          <a:p>
            <a:r>
              <a:rPr lang="en-US" sz="1000" dirty="0"/>
              <a:t>end</a:t>
            </a:r>
          </a:p>
          <a:p>
            <a:endParaRPr lang="he-IL" sz="1000" dirty="0"/>
          </a:p>
        </p:txBody>
      </p:sp>
      <p:sp>
        <p:nvSpPr>
          <p:cNvPr id="6" name="TextBox 5"/>
          <p:cNvSpPr txBox="1"/>
          <p:nvPr/>
        </p:nvSpPr>
        <p:spPr>
          <a:xfrm>
            <a:off x="2778285" y="667047"/>
            <a:ext cx="7895175" cy="147732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dirty="0" smtClean="0"/>
              <a:t>בחלק הבא יוצגו ארבעה עיגולים חצויים במרכז, כך שמחציתם ירוק ומחציתם השני אדום.</a:t>
            </a:r>
          </a:p>
          <a:p>
            <a:pPr algn="ctr"/>
            <a:r>
              <a:rPr lang="he-IL" dirty="0" smtClean="0"/>
              <a:t>בחלק מהפעמים העיגולים יהיו אנכיים ובחלק מהפעמים הם יהיו אופקיים.</a:t>
            </a:r>
          </a:p>
          <a:p>
            <a:pPr algn="ctr"/>
            <a:r>
              <a:rPr lang="he-IL" dirty="0" smtClean="0"/>
              <a:t>לעיתים אחד מהעיגולים יפנה לכיוון שונה משאר העיגולים.</a:t>
            </a:r>
          </a:p>
          <a:p>
            <a:pPr algn="ctr"/>
            <a:r>
              <a:rPr lang="he-IL" dirty="0" smtClean="0"/>
              <a:t>ענו בעזרת קופסת התגובה האם כל העיגולים פונים לאותו כיוון.</a:t>
            </a:r>
          </a:p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66555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35501" y="672978"/>
            <a:ext cx="9920999" cy="5286010"/>
            <a:chOff x="1600441" y="672978"/>
            <a:chExt cx="9920999" cy="5286010"/>
          </a:xfrm>
        </p:grpSpPr>
        <p:sp>
          <p:nvSpPr>
            <p:cNvPr id="6" name="TextBox 5"/>
            <p:cNvSpPr txBox="1"/>
            <p:nvPr/>
          </p:nvSpPr>
          <p:spPr>
            <a:xfrm>
              <a:off x="1820333" y="672978"/>
              <a:ext cx="9701107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הבא יוצגו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ארבעה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עיגולים חצויים במרכז, כך שמחציתם ירוק ומחציתם השני אדום.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מהפעמים העיגולים יהיו אנכיים ובחלק מהפעמים הם יהיו אופקיים.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לעיתים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עיגול אחד בלבד יפנה לכיוון שונה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משאר העיגולים (לדוגמה, שלושה אופקיים ואחד אנכי). 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כל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זהים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בכיוונם או האם אחד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שונה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מהשאר.</a:t>
              </a: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מוגבל, אנא ענו בזריזות.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אם לא הספקתם לזהות, נחשו.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600441" y="729028"/>
              <a:ext cx="790415" cy="1836776"/>
              <a:chOff x="1205343" y="542357"/>
              <a:chExt cx="1152000" cy="2677030"/>
            </a:xfrm>
          </p:grpSpPr>
          <p:sp>
            <p:nvSpPr>
              <p:cNvPr id="8" name="Chord 7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" name="Chord 8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1" name="Chord 1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" name="Chord 1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3193108" y="2958271"/>
              <a:ext cx="4226364" cy="3000717"/>
              <a:chOff x="4352371" y="3112670"/>
              <a:chExt cx="4226364" cy="3000717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6364" b="85394" l="14364" r="87091">
                            <a14:foregroundMark x1="35727" y1="26061" x2="35727" y2="26061"/>
                            <a14:foregroundMark x1="34136" y1="41333" x2="34136" y2="41333"/>
                            <a14:foregroundMark x1="45818" y1="40242" x2="45818" y2="40242"/>
                            <a14:foregroundMark x1="56727" y1="39515" x2="56727" y2="39515"/>
                            <a14:foregroundMark x1="68000" y1="39636" x2="68000" y2="39636"/>
                            <a14:backgroundMark x1="49000" y1="17273" x2="49000" y2="172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975" t="16024" r="12630" b="14496"/>
              <a:stretch/>
            </p:blipFill>
            <p:spPr>
              <a:xfrm>
                <a:off x="4352371" y="3112670"/>
                <a:ext cx="4226364" cy="3000717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6271976" y="4651927"/>
                <a:ext cx="837000" cy="6135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זהים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898572" y="4651927"/>
                <a:ext cx="1223388" cy="5539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אחד שונה</a:t>
                </a:r>
                <a:endParaRPr lang="he-IL" sz="20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6591553" y="3948112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5315744" y="3950836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ight Arrow 16"/>
              <p:cNvSpPr/>
              <p:nvPr/>
            </p:nvSpPr>
            <p:spPr>
              <a:xfrm rot="5400000">
                <a:off x="6659953" y="4556254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ight Arrow 17"/>
              <p:cNvSpPr/>
              <p:nvPr/>
            </p:nvSpPr>
            <p:spPr>
              <a:xfrm rot="5400000">
                <a:off x="5381188" y="4556256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7778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836409" y="675200"/>
            <a:ext cx="10694826" cy="5495210"/>
            <a:chOff x="836409" y="675200"/>
            <a:chExt cx="10694826" cy="5495210"/>
          </a:xfrm>
        </p:grpSpPr>
        <p:sp>
          <p:nvSpPr>
            <p:cNvPr id="6" name="TextBox 5"/>
            <p:cNvSpPr txBox="1"/>
            <p:nvPr/>
          </p:nvSpPr>
          <p:spPr>
            <a:xfrm>
              <a:off x="836409" y="675200"/>
              <a:ext cx="9701107" cy="517064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 the following part you will see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four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circles bisected in the middle, half green and half red.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The bisecting line can be either horizontal or vertical.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Sometimes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one of the circles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will face the other direction than the rest. For example, three horizontals and one vertical (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never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a rotation of 180 degrees so that the red and </a:t>
              </a: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green 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switches altogether).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Respond using the arrow keys whether all the circles are the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same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or is one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different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than the others.</a:t>
              </a:r>
            </a:p>
            <a:p>
              <a:pPr algn="l" rtl="0">
                <a:lnSpc>
                  <a:spcPct val="150000"/>
                </a:lnSpc>
              </a:pP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Notice!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Response time is limited, please answer quickly.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If you didn’t recognize, guess.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0740820" y="902023"/>
              <a:ext cx="790415" cy="1836776"/>
              <a:chOff x="1205343" y="542357"/>
              <a:chExt cx="1152000" cy="2677030"/>
            </a:xfrm>
          </p:grpSpPr>
          <p:sp>
            <p:nvSpPr>
              <p:cNvPr id="8" name="Chord 7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" name="Chord 8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1" name="Chord 1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" name="Chord 1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pic>
          <p:nvPicPr>
            <p:cNvPr id="1026" name="Picture 2" descr="Keyboard Arrow Key Stock Vector (Royalty Free) 3553003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929" b="82857" l="7337" r="93207">
                          <a14:foregroundMark x1="10870" y1="52143" x2="10870" y2="52143"/>
                          <a14:foregroundMark x1="7337" y1="51786" x2="7337" y2="51786"/>
                          <a14:foregroundMark x1="93207" y1="57500" x2="93207" y2="5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36"/>
            <a:stretch/>
          </p:blipFill>
          <p:spPr bwMode="auto">
            <a:xfrm>
              <a:off x="6918725" y="3495413"/>
              <a:ext cx="3505200" cy="2474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ounded Rectangle 6"/>
            <p:cNvSpPr/>
            <p:nvPr/>
          </p:nvSpPr>
          <p:spPr>
            <a:xfrm>
              <a:off x="9209904" y="4753233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252723" y="5635949"/>
              <a:ext cx="837000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SAME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918725" y="5664118"/>
              <a:ext cx="1485015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DIFFERENT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7208151" y="4757596"/>
              <a:ext cx="922638" cy="967701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8452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35501" y="672978"/>
            <a:ext cx="9920999" cy="5286009"/>
            <a:chOff x="1600441" y="672978"/>
            <a:chExt cx="9920999" cy="5286009"/>
          </a:xfrm>
        </p:grpSpPr>
        <p:grpSp>
          <p:nvGrpSpPr>
            <p:cNvPr id="19" name="Group 18"/>
            <p:cNvGrpSpPr/>
            <p:nvPr/>
          </p:nvGrpSpPr>
          <p:grpSpPr>
            <a:xfrm>
              <a:off x="3193108" y="2958270"/>
              <a:ext cx="4226364" cy="3000717"/>
              <a:chOff x="3982818" y="3120983"/>
              <a:chExt cx="4226364" cy="3000717"/>
            </a:xfrm>
          </p:grpSpPr>
          <p:pic>
            <p:nvPicPr>
              <p:cNvPr id="20" name="Picture 19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6364" b="85394" l="14364" r="87091">
                            <a14:foregroundMark x1="35727" y1="26061" x2="35727" y2="26061"/>
                            <a14:foregroundMark x1="34136" y1="41333" x2="34136" y2="41333"/>
                            <a14:foregroundMark x1="45818" y1="40242" x2="45818" y2="40242"/>
                            <a14:foregroundMark x1="56727" y1="39515" x2="56727" y2="39515"/>
                            <a14:foregroundMark x1="68000" y1="39636" x2="68000" y2="39636"/>
                            <a14:backgroundMark x1="49000" y1="17273" x2="49000" y2="172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975" t="16024" r="12630" b="14496"/>
              <a:stretch/>
            </p:blipFill>
            <p:spPr>
              <a:xfrm>
                <a:off x="3982818" y="3120983"/>
                <a:ext cx="4226364" cy="3000717"/>
              </a:xfrm>
              <a:prstGeom prst="rect">
                <a:avLst/>
              </a:prstGeom>
            </p:spPr>
          </p:pic>
          <p:sp>
            <p:nvSpPr>
              <p:cNvPr id="22" name="TextBox 21"/>
              <p:cNvSpPr txBox="1"/>
              <p:nvPr/>
            </p:nvSpPr>
            <p:spPr>
              <a:xfrm>
                <a:off x="4613482" y="4660240"/>
                <a:ext cx="837000" cy="6135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זהים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789103" y="4660240"/>
                <a:ext cx="1223388" cy="5539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אחד שונה</a:t>
                </a:r>
                <a:endParaRPr lang="he-IL" sz="20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222000" y="3956425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946191" y="3959149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ight Arrow 25"/>
              <p:cNvSpPr/>
              <p:nvPr/>
            </p:nvSpPr>
            <p:spPr>
              <a:xfrm rot="5400000">
                <a:off x="6290400" y="4564567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ight Arrow 26"/>
              <p:cNvSpPr/>
              <p:nvPr/>
            </p:nvSpPr>
            <p:spPr>
              <a:xfrm rot="5400000">
                <a:off x="5011635" y="4564569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1837267" y="672978"/>
              <a:ext cx="9684173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הבא יוצגו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ארבעה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עיגולים חצויים במרכז, כך שמחציתם ירוק ומחציתם השני אדום.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בחלק מהפעמים העיגולים יהיו אנכיים ובחלק מהפעמים הם יהיו אופקיים.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לעיתים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עיגול אחד בלבד יפנה לכיוון שונה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משאר העיגולים (לדוגמה, שלושה אופקיים ואחד אנכי). 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כל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זהים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בכיוונם או האם אחד העיגולים </a:t>
              </a:r>
              <a:r>
                <a:rPr lang="he-IL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שונה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מהשאר.</a:t>
              </a: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מוגבל, אנא ענו בזריזות.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אם לא הספקתם לזהות, נחשו.</a:t>
              </a: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600441" y="729028"/>
              <a:ext cx="790415" cy="1836776"/>
              <a:chOff x="1205343" y="542357"/>
              <a:chExt cx="1152000" cy="2677030"/>
            </a:xfrm>
          </p:grpSpPr>
          <p:sp>
            <p:nvSpPr>
              <p:cNvPr id="29" name="Chord 28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0" name="Chord 29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1" name="Chord 3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2" name="Chord 3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9674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836409" y="675200"/>
            <a:ext cx="10694826" cy="5484067"/>
            <a:chOff x="836409" y="675200"/>
            <a:chExt cx="10694826" cy="5484067"/>
          </a:xfrm>
        </p:grpSpPr>
        <p:sp>
          <p:nvSpPr>
            <p:cNvPr id="6" name="TextBox 5"/>
            <p:cNvSpPr txBox="1"/>
            <p:nvPr/>
          </p:nvSpPr>
          <p:spPr>
            <a:xfrm>
              <a:off x="836409" y="675200"/>
              <a:ext cx="9701107" cy="517064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 the following part you will see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four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circles bisected in the middle, half green and half red.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The bisecting line can be either horizontal or vertical.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Sometimes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one of the circles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will face the other direction than the rest. For example, three horizontals and one vertical (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never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a rotation of 180 degrees so that the red and </a:t>
              </a: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green 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switches altogether).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sing the keyboard arrows, respond whether all the circles are the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same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or is one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different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than the others.</a:t>
              </a:r>
            </a:p>
            <a:p>
              <a:pPr algn="l" rtl="0">
                <a:lnSpc>
                  <a:spcPct val="150000"/>
                </a:lnSpc>
              </a:pP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Notice!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Response time is limited, please answer quickly.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If you didn’t recognize, guess.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0740820" y="902023"/>
              <a:ext cx="790415" cy="1836776"/>
              <a:chOff x="1205343" y="542357"/>
              <a:chExt cx="1152000" cy="2677030"/>
            </a:xfrm>
          </p:grpSpPr>
          <p:sp>
            <p:nvSpPr>
              <p:cNvPr id="8" name="Chord 7"/>
              <p:cNvSpPr/>
              <p:nvPr/>
            </p:nvSpPr>
            <p:spPr>
              <a:xfrm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" name="Chord 8"/>
              <p:cNvSpPr/>
              <p:nvPr/>
            </p:nvSpPr>
            <p:spPr>
              <a:xfrm rot="10800000">
                <a:off x="1205343" y="54235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1" name="Chord 10"/>
              <p:cNvSpPr/>
              <p:nvPr/>
            </p:nvSpPr>
            <p:spPr>
              <a:xfrm rot="54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FF00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" name="Chord 11"/>
              <p:cNvSpPr/>
              <p:nvPr/>
            </p:nvSpPr>
            <p:spPr>
              <a:xfrm rot="16200000">
                <a:off x="1205343" y="2067387"/>
                <a:ext cx="1152000" cy="1152000"/>
              </a:xfrm>
              <a:prstGeom prst="chord">
                <a:avLst>
                  <a:gd name="adj1" fmla="val 5395296"/>
                  <a:gd name="adj2" fmla="val 16200000"/>
                </a:avLst>
              </a:prstGeom>
              <a:solidFill>
                <a:srgbClr val="00FF00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pic>
          <p:nvPicPr>
            <p:cNvPr id="1026" name="Picture 2" descr="Keyboard Arrow Key Stock Vector (Royalty Free) 3553003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929" b="82857" l="7337" r="93207">
                          <a14:foregroundMark x1="10870" y1="52143" x2="10870" y2="52143"/>
                          <a14:foregroundMark x1="7337" y1="51786" x2="7337" y2="51786"/>
                          <a14:foregroundMark x1="93207" y1="57500" x2="93207" y2="5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36"/>
            <a:stretch/>
          </p:blipFill>
          <p:spPr bwMode="auto">
            <a:xfrm>
              <a:off x="6918725" y="3495413"/>
              <a:ext cx="3505200" cy="2474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ounded Rectangle 6"/>
            <p:cNvSpPr/>
            <p:nvPr/>
          </p:nvSpPr>
          <p:spPr>
            <a:xfrm>
              <a:off x="9209904" y="4753233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250970" y="5652975"/>
              <a:ext cx="837000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SAME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928715" y="5652975"/>
              <a:ext cx="1485015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DIFFERENT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7208151" y="4757596"/>
              <a:ext cx="922638" cy="967701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5337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89220" y="1271494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בנוסף לעיגולים שהוצגו עד כה, יוצגו תמונות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פרצוף, של בית או של אף אחד מהם.</a:t>
            </a: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433073" y="4103286"/>
            <a:ext cx="837000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914691" y="4103286"/>
            <a:ext cx="790491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091469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159869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270073" y="4103286"/>
            <a:ext cx="695396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</a:p>
        </p:txBody>
      </p:sp>
      <p:sp>
        <p:nvSpPr>
          <p:cNvPr id="19" name="Oval 18"/>
          <p:cNvSpPr/>
          <p:nvPr/>
        </p:nvSpPr>
        <p:spPr>
          <a:xfrm>
            <a:off x="4453564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5400000">
            <a:off x="4521964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529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56053" y="1065548"/>
            <a:ext cx="8640048" cy="4835631"/>
            <a:chOff x="1856053" y="1065548"/>
            <a:chExt cx="8640048" cy="4835631"/>
          </a:xfrm>
        </p:grpSpPr>
        <p:sp>
          <p:nvSpPr>
            <p:cNvPr id="6" name="TextBox 5"/>
            <p:cNvSpPr txBox="1"/>
            <p:nvPr/>
          </p:nvSpPr>
          <p:spPr>
            <a:xfrm>
              <a:off x="1856053" y="1065548"/>
              <a:ext cx="8138160" cy="378565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In the following part, in addition to the circles presented so far, there will appear images of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faces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houses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Using the keyboard arrows, respond whether you recognized an image of a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face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, a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house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or </a:t>
              </a:r>
              <a:r>
                <a:rPr lang="en-US" sz="2000" b="1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neither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 of them.</a:t>
              </a:r>
            </a:p>
            <a:p>
              <a:pPr algn="l" rtl="0">
                <a:lnSpc>
                  <a:spcPct val="150000"/>
                </a:lnSpc>
              </a:pP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Notice!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Response time is limited, please answer quickly.</a:t>
              </a:r>
            </a:p>
            <a:p>
              <a:pPr algn="l" rtl="0">
                <a:lnSpc>
                  <a:spcPct val="150000"/>
                </a:lnSpc>
              </a:pP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If you didn’t recognize, guess</a:t>
              </a:r>
              <a:r>
                <a: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endParaRPr lang="en-U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3" name="Picture 2" descr="Keyboard Arrow Key Stock Vector (Royalty Free) 3553003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929" b="82857" l="7337" r="93207">
                          <a14:foregroundMark x1="10870" y1="52143" x2="10870" y2="52143"/>
                          <a14:foregroundMark x1="7337" y1="51786" x2="7337" y2="51786"/>
                          <a14:foregroundMark x1="93207" y1="57500" x2="93207" y2="5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36"/>
            <a:stretch/>
          </p:blipFill>
          <p:spPr bwMode="auto">
            <a:xfrm>
              <a:off x="6990901" y="3189619"/>
              <a:ext cx="3505200" cy="2474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ounded Rectangle 13"/>
            <p:cNvSpPr/>
            <p:nvPr/>
          </p:nvSpPr>
          <p:spPr>
            <a:xfrm>
              <a:off x="9282080" y="4447439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261599" y="5336655"/>
              <a:ext cx="965717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House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309870" y="5347181"/>
              <a:ext cx="867058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Face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280327" y="4451802"/>
              <a:ext cx="922638" cy="967701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241066" y="5347181"/>
              <a:ext cx="1051615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000" b="1" dirty="0" smtClean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Neither</a:t>
              </a:r>
              <a:endParaRPr lang="he-IL" sz="2000" b="1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8293379" y="4450387"/>
              <a:ext cx="922638" cy="972064"/>
            </a:xfrm>
            <a:prstGeom prst="roundRect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5564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89220" y="1271494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הבא, בנוסף לעיגולים שהוצגו עד כה, יוצגו תמונות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פרצוף, של בית או של אף אחד מהם.</a:t>
            </a: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992876" y="4103286"/>
            <a:ext cx="627238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80679" y="4103286"/>
            <a:ext cx="790491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091469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159869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301534" y="4103286"/>
            <a:ext cx="695396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</a:p>
        </p:txBody>
      </p:sp>
      <p:sp>
        <p:nvSpPr>
          <p:cNvPr id="19" name="Oval 18"/>
          <p:cNvSpPr/>
          <p:nvPr/>
        </p:nvSpPr>
        <p:spPr>
          <a:xfrm>
            <a:off x="4453564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5400000">
            <a:off x="4521964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42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956</Words>
  <Application>Microsoft Office PowerPoint</Application>
  <PresentationFormat>Widescreen</PresentationFormat>
  <Paragraphs>94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eeg-lab</dc:creator>
  <cp:lastModifiedBy>User</cp:lastModifiedBy>
  <cp:revision>26</cp:revision>
  <dcterms:created xsi:type="dcterms:W3CDTF">2021-02-28T11:47:44Z</dcterms:created>
  <dcterms:modified xsi:type="dcterms:W3CDTF">2021-12-05T09:52:54Z</dcterms:modified>
</cp:coreProperties>
</file>

<file path=docProps/thumbnail.jpeg>
</file>